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8072"/>
  <p:notesSz cx="5148072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BytesNode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651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1D5DB"/>
                </a:solidFill>
              </a:rPr>
              <a:t>Odoo consulting, development, and support for growing businesses.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A3AF"/>
                </a:solidFill>
              </a:rPr>
              <a:t>Company Profile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</a:rPr>
              <a:t>About Us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80467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</a:rPr>
              <a:t>BytesNode is an Odoo consulting and implementation partner offering ERP consulting, custom development, customization, integration, implementation, and ongoing support across retail, manufacturing, healthcare, education, construction, and professional services.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</a:rPr>
              <a:t>By the Numbers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645920"/>
            <a:ext cx="2682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2563EB"/>
                </a:solidFill>
              </a:rPr>
              <a:t>10+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2468880"/>
            <a:ext cx="2682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</a:rPr>
              <a:t>Projects Delivered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30880" y="1645920"/>
            <a:ext cx="2682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2563EB"/>
                </a:solidFill>
              </a:rPr>
              <a:t>29+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3230880" y="2468880"/>
            <a:ext cx="2682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</a:rPr>
              <a:t>Clients Served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13120" y="1645920"/>
            <a:ext cx="2682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2563EB"/>
                </a:solidFill>
              </a:rPr>
              <a:t>5+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5913120" y="2468880"/>
            <a:ext cx="2682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</a:rPr>
              <a:t>Years of Odoo Experience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</a:rPr>
              <a:t>Our Services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Odoo Consulting &amp; Solutions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44475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Independent advice on whether, when, and how to run your business on Odoo.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810512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Odoo Development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2066544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Custom modules built on Odoo’s framework when standard apps stop being enough.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2432304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Odoo Customization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688336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Adapting existing Odoo apps to match how your team already works.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3054096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Odoo Integration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310128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Connecting Odoo to the other systems your business already depends on.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48640" y="3675888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Odoo Implementation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319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End-to-end setup, data migration, and go-live for a new Odoo deployment.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4297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Odoo Support &amp; Maintenance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55371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Ongoing monitoring, fixes, and version upgrades after go-live.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</a:rPr>
              <a:t>Industries We Serve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8046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6B7280"/>
                </a:solidFill>
              </a:rPr>
              <a:t>Retail &amp; Wholesale   •   Manufacturing   •   Healthcare   •   Non-Profit &amp; Welfare   •   Education   •   Construction   •   Professional Services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1827"/>
                </a:solidFill>
              </a:rPr>
              <a:t>Clients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</a:rPr>
              <a:t>Pie In The Sky — Test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Let's Talk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1D5DB"/>
                </a:solidFill>
              </a:rPr>
              <a:t>info@bytesnode.com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7432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1D5DB"/>
                </a:solidFill>
              </a:rPr>
              <a:t>bytesnode.com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2026-09-15T17:05:32Z</dcterms:created>
  <dcterms:modified xsi:type="dcterms:W3CDTF">2026-09-15T17:05:32Z</dcterms:modified>
</cp:coreProperties>
</file>